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57" r:id="rId7"/>
    <p:sldId id="266" r:id="rId8"/>
    <p:sldId id="264" r:id="rId9"/>
    <p:sldId id="270" r:id="rId10"/>
    <p:sldId id="271" r:id="rId11"/>
    <p:sldId id="272" r:id="rId12"/>
    <p:sldId id="273" r:id="rId13"/>
    <p:sldId id="261" r:id="rId14"/>
    <p:sldId id="274" r:id="rId15"/>
    <p:sldId id="259" r:id="rId16"/>
    <p:sldId id="258" r:id="rId17"/>
    <p:sldId id="268" r:id="rId18"/>
    <p:sldId id="260" r:id="rId19"/>
    <p:sldId id="262" r:id="rId20"/>
    <p:sldId id="265" r:id="rId21"/>
    <p:sldId id="26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31/03/2021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540"/>
            <a:ext cx="9144000" cy="1018823"/>
          </a:xfrm>
        </p:spPr>
        <p:txBody>
          <a:bodyPr/>
          <a:lstStyle/>
          <a:p>
            <a:r>
              <a:rPr lang="pt-BR" dirty="0" err="1">
                <a:solidFill>
                  <a:srgbClr val="3F8A65"/>
                </a:solidFill>
                <a:latin typeface="Britannic Bold"/>
                <a:cs typeface="Calibri Light"/>
              </a:rPr>
              <a:t>SkillShare</a:t>
            </a:r>
            <a:endParaRPr lang="pt-BR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Britannic Bold" panose="020B0903060703020204" pitchFamily="34" charset="0"/>
              </a:rPr>
              <a:t>Equipe RGBA</a:t>
            </a:r>
          </a:p>
          <a:p>
            <a:r>
              <a:rPr lang="pt-BR" dirty="0">
                <a:latin typeface="Britannic Bold" panose="020B0903060703020204" pitchFamily="34" charset="0"/>
              </a:rPr>
              <a:t>Sprint 1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150EEC82-218B-426F-9F28-8A0C10557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t="724"/>
          <a:stretch/>
        </p:blipFill>
        <p:spPr>
          <a:xfrm>
            <a:off x="2212500" y="1052961"/>
            <a:ext cx="3883500" cy="5731261"/>
          </a:xfrm>
          <a:prstGeom prst="rect">
            <a:avLst/>
          </a:prstGeom>
        </p:spPr>
      </p:pic>
      <p:pic>
        <p:nvPicPr>
          <p:cNvPr id="6" name="Imagem 5" descr="Diagrama, Tabela&#10;&#10;Descrição gerada automaticamente">
            <a:extLst>
              <a:ext uri="{FF2B5EF4-FFF2-40B4-BE49-F238E27FC236}">
                <a16:creationId xmlns:a16="http://schemas.microsoft.com/office/drawing/2014/main" id="{22815B4A-A2AC-4789-993B-CE6845196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307" r="1672" b="2187"/>
          <a:stretch/>
        </p:blipFill>
        <p:spPr>
          <a:xfrm>
            <a:off x="6174975" y="1052961"/>
            <a:ext cx="4129087" cy="2895942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8FC5BBC1-5E00-4BF2-9C2B-17F13D3A4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2497" r="2173" b="3030"/>
          <a:stretch/>
        </p:blipFill>
        <p:spPr>
          <a:xfrm>
            <a:off x="6174975" y="3948903"/>
            <a:ext cx="412908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C47E9CFC-3DDB-4E48-BD9E-BE0131DF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1437" r="1384" b="1581"/>
          <a:stretch/>
        </p:blipFill>
        <p:spPr>
          <a:xfrm>
            <a:off x="2349305" y="1308295"/>
            <a:ext cx="749808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A53E36-B0E3-4716-84DB-44D546FB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77" y="1408257"/>
            <a:ext cx="7893755" cy="48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82231FF-7C05-4CEB-88A6-576AD41A7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r="1023"/>
          <a:stretch/>
        </p:blipFill>
        <p:spPr>
          <a:xfrm>
            <a:off x="-1" y="1645920"/>
            <a:ext cx="12192001" cy="426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3" name="Home">
            <a:hlinkClick r:id="" action="ppaction://media"/>
            <a:extLst>
              <a:ext uri="{FF2B5EF4-FFF2-40B4-BE49-F238E27FC236}">
                <a16:creationId xmlns:a16="http://schemas.microsoft.com/office/drawing/2014/main" id="{85B59FA7-B2B1-4C24-BC74-17049C7E9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871" y="1180614"/>
            <a:ext cx="10860257" cy="5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Administrator</a:t>
            </a:r>
          </a:p>
        </p:txBody>
      </p:sp>
      <p:pic>
        <p:nvPicPr>
          <p:cNvPr id="3" name="Administrador">
            <a:hlinkClick r:id="" action="ppaction://media"/>
            <a:extLst>
              <a:ext uri="{FF2B5EF4-FFF2-40B4-BE49-F238E27FC236}">
                <a16:creationId xmlns:a16="http://schemas.microsoft.com/office/drawing/2014/main" id="{C8098DA5-824C-48F6-B714-08085C1C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464" y="1202950"/>
            <a:ext cx="10863072" cy="54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do Gestor</a:t>
            </a:r>
          </a:p>
        </p:txBody>
      </p:sp>
      <p:pic>
        <p:nvPicPr>
          <p:cNvPr id="3" name="Gestor">
            <a:hlinkClick r:id="" action="ppaction://media"/>
            <a:extLst>
              <a:ext uri="{FF2B5EF4-FFF2-40B4-BE49-F238E27FC236}">
                <a16:creationId xmlns:a16="http://schemas.microsoft.com/office/drawing/2014/main" id="{E6ABCE09-484F-4850-AC89-CBFB25FE8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481" y="1247217"/>
            <a:ext cx="991303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A18A006-A080-45E4-87E4-D853DE66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619" r="9794" b="9660"/>
          <a:stretch/>
        </p:blipFill>
        <p:spPr>
          <a:xfrm>
            <a:off x="4933801" y="3523912"/>
            <a:ext cx="2324395" cy="23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Objetivo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CBEB2C-8EBB-4488-A2E3-10C6A41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Britannic Bold" panose="020B0903060703020204" pitchFamily="34" charset="0"/>
              </a:rPr>
              <a:t>Nosso cliente possui preocupação em oferecer treinamentos de forma gratuita aos funcionários de organizações. Devido a isso, estamos encarregados de desenvolver um LMS.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da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3" y="3679567"/>
            <a:ext cx="2219971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924324" y="4713960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490994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D186CD1D-DE84-43E3-B9E1-CC42391875D7}"/>
              </a:ext>
            </a:extLst>
          </p:cNvPr>
          <p:cNvSpPr/>
          <p:nvPr/>
        </p:nvSpPr>
        <p:spPr>
          <a:xfrm>
            <a:off x="3146898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Carolina Lima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22E91F0E-D1B2-4538-8084-C87ACBC1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82" y="1519849"/>
            <a:ext cx="1954911" cy="2796576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4" y="3759968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1514414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2" y="3872999"/>
            <a:ext cx="2005261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49891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2CDB2BF6-592E-42C3-8F79-2C06CFA87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5398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FB9721C7-53EC-4EC0-B780-7CA970F8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513046"/>
            <a:ext cx="8529065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D2DD51A-DCE9-4B86-9CB3-92240929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8915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124</Words>
  <Application>Microsoft Office PowerPoint</Application>
  <PresentationFormat>Widescreen</PresentationFormat>
  <Paragraphs>39</Paragraphs>
  <Slides>18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Britannic Bold</vt:lpstr>
      <vt:lpstr>Calibri</vt:lpstr>
      <vt:lpstr>Calibri Light</vt:lpstr>
      <vt:lpstr>Tema do Office</vt:lpstr>
      <vt:lpstr>SkillShare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BARBARA DOS SANTOS PORT</cp:lastModifiedBy>
  <cp:revision>28</cp:revision>
  <dcterms:created xsi:type="dcterms:W3CDTF">2021-03-26T17:11:25Z</dcterms:created>
  <dcterms:modified xsi:type="dcterms:W3CDTF">2021-03-31T13:28:20Z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